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1" r:id="rId6"/>
    <p:sldId id="260" r:id="rId7"/>
    <p:sldId id="259" r:id="rId8"/>
    <p:sldId id="258" r:id="rId9"/>
    <p:sldId id="257" r:id="rId10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33CC"/>
    <a:srgbClr val="CC0099"/>
    <a:srgbClr val="00CC66"/>
    <a:srgbClr val="99FFCC"/>
    <a:srgbClr val="9966FF"/>
    <a:srgbClr val="99CCFF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VA Palčić Strčić" userId="ba6dff45-8d8f-4a43-b954-a00cf4685489" providerId="ADAL" clId="{CBB98FFD-C2A5-4D0D-8B9F-67163F2FD7D6}"/>
    <pc:docChg chg="modSld">
      <pc:chgData name="IVA Palčić Strčić" userId="ba6dff45-8d8f-4a43-b954-a00cf4685489" providerId="ADAL" clId="{CBB98FFD-C2A5-4D0D-8B9F-67163F2FD7D6}" dt="2022-03-14T16:48:56.931" v="0" actId="6549"/>
      <pc:docMkLst>
        <pc:docMk/>
      </pc:docMkLst>
      <pc:sldChg chg="modSp">
        <pc:chgData name="IVA Palčić Strčić" userId="ba6dff45-8d8f-4a43-b954-a00cf4685489" providerId="ADAL" clId="{CBB98FFD-C2A5-4D0D-8B9F-67163F2FD7D6}" dt="2022-03-14T16:48:56.931" v="0" actId="6549"/>
        <pc:sldMkLst>
          <pc:docMk/>
          <pc:sldMk cId="3134903797" sldId="261"/>
        </pc:sldMkLst>
        <pc:spChg chg="mod">
          <ac:chgData name="IVA Palčić Strčić" userId="ba6dff45-8d8f-4a43-b954-a00cf4685489" providerId="ADAL" clId="{CBB98FFD-C2A5-4D0D-8B9F-67163F2FD7D6}" dt="2022-03-14T16:48:56.931" v="0" actId="6549"/>
          <ac:spMkLst>
            <pc:docMk/>
            <pc:sldMk cId="3134903797" sldId="261"/>
            <ac:spMk id="12" creationId="{849E8605-21A9-4200-9FF9-896BEFDC3D95}"/>
          </ac:spMkLst>
        </pc:spChg>
      </pc:sldChg>
    </pc:docChg>
  </pc:docChgLst>
  <pc:docChgLst>
    <pc:chgData name="Sandra Štambuk" userId="57dc3b68-088a-45de-9236-fd178a7068ed" providerId="ADAL" clId="{EC27BF51-2879-4D17-9F73-96BD7670C8EC}"/>
    <pc:docChg chg="modSld">
      <pc:chgData name="Sandra Štambuk" userId="57dc3b68-088a-45de-9236-fd178a7068ed" providerId="ADAL" clId="{EC27BF51-2879-4D17-9F73-96BD7670C8EC}" dt="2022-03-14T01:07:39.022" v="9" actId="20577"/>
      <pc:docMkLst>
        <pc:docMk/>
      </pc:docMkLst>
      <pc:sldChg chg="modSp">
        <pc:chgData name="Sandra Štambuk" userId="57dc3b68-088a-45de-9236-fd178a7068ed" providerId="ADAL" clId="{EC27BF51-2879-4D17-9F73-96BD7670C8EC}" dt="2022-03-14T01:07:39.022" v="9" actId="20577"/>
        <pc:sldMkLst>
          <pc:docMk/>
          <pc:sldMk cId="2579499025" sldId="259"/>
        </pc:sldMkLst>
        <pc:spChg chg="mod">
          <ac:chgData name="Sandra Štambuk" userId="57dc3b68-088a-45de-9236-fd178a7068ed" providerId="ADAL" clId="{EC27BF51-2879-4D17-9F73-96BD7670C8EC}" dt="2022-03-14T01:07:39.022" v="9" actId="20577"/>
          <ac:spMkLst>
            <pc:docMk/>
            <pc:sldMk cId="2579499025" sldId="259"/>
            <ac:spMk id="8" creationId="{34AF7C29-0B99-4BFE-94E5-C6D6F2C0CD7E}"/>
          </ac:spMkLst>
        </pc:spChg>
      </pc:sldChg>
      <pc:sldChg chg="modSp modAnim">
        <pc:chgData name="Sandra Štambuk" userId="57dc3b68-088a-45de-9236-fd178a7068ed" providerId="ADAL" clId="{EC27BF51-2879-4D17-9F73-96BD7670C8EC}" dt="2022-03-14T01:07:11.201" v="5" actId="20577"/>
        <pc:sldMkLst>
          <pc:docMk/>
          <pc:sldMk cId="4121104352" sldId="260"/>
        </pc:sldMkLst>
        <pc:spChg chg="mod">
          <ac:chgData name="Sandra Štambuk" userId="57dc3b68-088a-45de-9236-fd178a7068ed" providerId="ADAL" clId="{EC27BF51-2879-4D17-9F73-96BD7670C8EC}" dt="2022-03-14T01:07:11.201" v="5" actId="20577"/>
          <ac:spMkLst>
            <pc:docMk/>
            <pc:sldMk cId="4121104352" sldId="260"/>
            <ac:spMk id="12" creationId="{EBCD76A8-3FC0-493C-8988-8089A42A534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B2C3190-3F02-490A-888D-E8A93A2364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AB8F158-9EAD-4FF5-9625-93E5B71A74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1BC1169-EAB3-450F-86FB-36FCA38A90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D6D62-3AF0-4156-9A03-2537D828EEE7}" type="datetimeFigureOut">
              <a:rPr lang="hr-HR" smtClean="0"/>
              <a:t>14.3.2022.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9979D5ED-725B-44A1-AC26-1E993CF67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3ABF2AB5-E5DB-4293-AB6F-53139D858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AD730-39F2-4EE6-9EA6-2244A77AC4E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584365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C641F39-1432-4577-A393-DB77CE0DF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AC626E86-237A-4597-8E66-05C8F09498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6470EEC-BC9F-47FE-AA0B-B558B4A83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D6D62-3AF0-4156-9A03-2537D828EEE7}" type="datetimeFigureOut">
              <a:rPr lang="hr-HR" smtClean="0"/>
              <a:t>14.3.2022.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A7F00A9-4F7D-4792-988F-30B2992C97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1D67F47-E655-4A82-8BE5-89776E058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AD730-39F2-4EE6-9EA6-2244A77AC4E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2866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CBDB1BA2-C4AD-483A-8C62-D4FD71EAC87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CB5F79EA-F4A2-48FF-A243-6CDA65B345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A7A4BCEB-9ACB-4D44-97A9-051A83854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D6D62-3AF0-4156-9A03-2537D828EEE7}" type="datetimeFigureOut">
              <a:rPr lang="hr-HR" smtClean="0"/>
              <a:t>14.3.2022.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B8195FAE-F1F7-449A-8FD8-12C33F1E7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07FB1719-389C-4974-88D9-09FD47D66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AD730-39F2-4EE6-9EA6-2244A77AC4E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95941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8A32012-09EA-48CE-B63A-BCF2050CE2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05659DC2-2F08-4503-9129-0F7FD3EEA1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679CF9C5-4AD6-41A5-A06B-23EDC1C1C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D6D62-3AF0-4156-9A03-2537D828EEE7}" type="datetimeFigureOut">
              <a:rPr lang="hr-HR" smtClean="0"/>
              <a:t>14.3.2022.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534A722-A88A-443B-86A8-00066841C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8C459A2-FADC-4D48-BCF2-0D67DF1DA0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AD730-39F2-4EE6-9EA6-2244A77AC4E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01578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8F81111-4E40-4CFC-B2C9-93E4161FA3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7EA5CBBB-5FF5-4766-8DA8-1AC8B6B84D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D569561-8DF2-4D45-9058-A04F64725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D6D62-3AF0-4156-9A03-2537D828EEE7}" type="datetimeFigureOut">
              <a:rPr lang="hr-HR" smtClean="0"/>
              <a:t>14.3.2022.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B7B2A6D5-A0BB-40C9-9CB9-E726EA640C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31A9B7CE-8D09-4364-9285-642A4A62A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AD730-39F2-4EE6-9EA6-2244A77AC4E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97414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9BBC599-2618-47A9-9EC4-F8502CFF7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17FCDDF-8014-4BE5-A507-75C36AE28F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B17A254D-83DA-483D-A761-77851E268B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94CE37E1-820C-4CD6-BB29-164167DF42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D6D62-3AF0-4156-9A03-2537D828EEE7}" type="datetimeFigureOut">
              <a:rPr lang="hr-HR" smtClean="0"/>
              <a:t>14.3.2022.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C93C45F-EDDC-4440-A3AD-1099CFE0FA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03DEBE67-1CC0-482D-9153-F1A6F8696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AD730-39F2-4EE6-9EA6-2244A77AC4E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51013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0AB7CE5-430D-4CF7-AB53-7511771486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0D750E61-FD62-4565-94E2-AF74BD752A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9C76C62-2BAF-435A-9570-CB56BD413A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22F72A1-C674-4F58-A5AD-C556B0DB77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5C8A5D7A-2B98-415F-AB1E-F888CFC324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7AC189DE-8553-4F01-B23A-14B46A64A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D6D62-3AF0-4156-9A03-2537D828EEE7}" type="datetimeFigureOut">
              <a:rPr lang="hr-HR" smtClean="0"/>
              <a:t>14.3.2022.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A07ECA27-39DE-4037-A6FD-2BF731BDDB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8F4DBF07-F1E9-4974-AB31-989F43634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AD730-39F2-4EE6-9EA6-2244A77AC4E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87551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ED3508C-7431-45C3-9C2C-7DCD68DD53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62F66A30-4DD7-4F97-915D-F58E656456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D6D62-3AF0-4156-9A03-2537D828EEE7}" type="datetimeFigureOut">
              <a:rPr lang="hr-HR" smtClean="0"/>
              <a:t>14.3.2022.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285D9EA8-DEDB-43B4-A151-FAC6EDE3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BD674CF3-C385-482E-ACDF-A5D296BF0C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AD730-39F2-4EE6-9EA6-2244A77AC4E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01861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FD144447-2972-440D-B8A4-2BC2C6FACC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D6D62-3AF0-4156-9A03-2537D828EEE7}" type="datetimeFigureOut">
              <a:rPr lang="hr-HR" smtClean="0"/>
              <a:t>14.3.2022.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51E4DCB3-4DDB-4827-A3C9-207F482BDB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EC564931-B1C2-48AF-916D-2401D286E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AD730-39F2-4EE6-9EA6-2244A77AC4E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61196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C6E7F15-EC7B-43C3-B07B-C73F76C7EF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7E959D81-1E79-409F-8A48-15637D381D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69B834D6-0519-4427-B00A-8F23EA257C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2C1FCB1F-C897-4977-8244-0FFD0D3EE7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D6D62-3AF0-4156-9A03-2537D828EEE7}" type="datetimeFigureOut">
              <a:rPr lang="hr-HR" smtClean="0"/>
              <a:t>14.3.2022.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9E230838-B247-40EE-94B0-1885D0873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092AFCDA-8C5D-4872-A721-886803694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AD730-39F2-4EE6-9EA6-2244A77AC4E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25928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AB31123-B443-4D9C-96A1-520E5293C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679B4BDD-95AB-4D0B-A2D5-00B0E357C1E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729B9EEE-46CD-482C-8B0F-4B97AABD8C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B7D8091-8B92-47A5-BCEF-6C00084F68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D6D62-3AF0-4156-9A03-2537D828EEE7}" type="datetimeFigureOut">
              <a:rPr lang="hr-HR" smtClean="0"/>
              <a:t>14.3.2022.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6BDB2AD8-02ED-43E1-ABF7-947B1A604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0C018F22-4423-47A4-B2D6-08E41DE2FD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AD730-39F2-4EE6-9EA6-2244A77AC4E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76749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6B8D765E-8828-437B-8391-0CC8E6AA30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16EEF7D6-3912-440D-BAFA-A76FA424A3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78CF95F-C775-400F-8D47-B4B5B0D452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DD6D62-3AF0-4156-9A03-2537D828EEE7}" type="datetimeFigureOut">
              <a:rPr lang="hr-HR" smtClean="0"/>
              <a:t>14.3.2022.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C0CD1B7-210D-44EC-881B-60A3B23F4F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090F454B-337C-4BEE-A904-ADAFD49B67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BAD730-39F2-4EE6-9EA6-2244A77AC4E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93771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hdphoto" Target="../media/hdphoto1.wdp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hdphoto" Target="../media/hdphoto1.wdp"/><Relationship Id="rId7" Type="http://schemas.openxmlformats.org/officeDocument/2006/relationships/hyperlink" Target="https://www.bookwidgets.com/play/_JDhx79Y-iQAFTI1AfAAAA/CCF88C2/di8-l13-voc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microsoft.com/office/2007/relationships/hdphoto" Target="../media/hdphoto3.wdp"/><Relationship Id="rId4" Type="http://schemas.openxmlformats.org/officeDocument/2006/relationships/image" Target="../media/image16.png"/><Relationship Id="rId9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1CC3357-CE6C-4A5F-BE84-26FA10E07E8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04EA09D2-B250-4071-A3A0-1D5C9191FBD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CD20446-357C-4F2A-A429-BA3B5B93A4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039E1EA0-A783-4167-BD4A-7117677894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DF76D7F3-9A97-472C-A55C-0D3CC7ECB046}"/>
              </a:ext>
            </a:extLst>
          </p:cNvPr>
          <p:cNvSpPr txBox="1"/>
          <p:nvPr/>
        </p:nvSpPr>
        <p:spPr>
          <a:xfrm>
            <a:off x="6102493" y="1372185"/>
            <a:ext cx="5367148" cy="2893100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4</a:t>
            </a:r>
          </a:p>
          <a:p>
            <a:r>
              <a:rPr lang="hr-HR" sz="4800" b="1" dirty="0">
                <a:solidFill>
                  <a:srgbClr val="CC00CC"/>
                </a:solidFill>
              </a:rPr>
              <a:t>LESSON 13</a:t>
            </a:r>
          </a:p>
          <a:p>
            <a:r>
              <a:rPr lang="hr-HR" sz="4800" dirty="0" err="1">
                <a:solidFill>
                  <a:srgbClr val="FF33CC"/>
                </a:solidFill>
              </a:rPr>
              <a:t>Living</a:t>
            </a:r>
            <a:r>
              <a:rPr lang="hr-HR" sz="4800" dirty="0">
                <a:solidFill>
                  <a:srgbClr val="FF33CC"/>
                </a:solidFill>
              </a:rPr>
              <a:t> online</a:t>
            </a:r>
            <a:endParaRPr lang="hr-HR" sz="4800" dirty="0">
              <a:solidFill>
                <a:srgbClr val="CC00CC"/>
              </a:solidFill>
            </a:endParaRP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4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3D620B21-CE53-46A5-943C-3FAF6DFC25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4492" y="5088782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218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1CC3357-CE6C-4A5F-BE84-26FA10E07E8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04EA09D2-B250-4071-A3A0-1D5C9191FBD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CD20446-357C-4F2A-A429-BA3B5B93A4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1DF10304-E644-41E9-AEE8-1551C91EFBC4}"/>
              </a:ext>
            </a:extLst>
          </p:cNvPr>
          <p:cNvSpPr txBox="1"/>
          <p:nvPr/>
        </p:nvSpPr>
        <p:spPr>
          <a:xfrm>
            <a:off x="690590" y="745915"/>
            <a:ext cx="3282507" cy="568745"/>
          </a:xfrm>
          <a:prstGeom prst="rect">
            <a:avLst/>
          </a:prstGeom>
          <a:solidFill>
            <a:srgbClr val="FFCCCC"/>
          </a:solidFill>
          <a:ln w="38100">
            <a:solidFill>
              <a:srgbClr val="FFC000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hr-HR" b="1" dirty="0" err="1"/>
              <a:t>Nomophobia</a:t>
            </a:r>
            <a:r>
              <a:rPr lang="hr-HR" b="1" dirty="0"/>
              <a:t>?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382DD64C-BD22-4021-A7D7-EC30C524A6DD}"/>
              </a:ext>
            </a:extLst>
          </p:cNvPr>
          <p:cNvSpPr txBox="1"/>
          <p:nvPr/>
        </p:nvSpPr>
        <p:spPr>
          <a:xfrm>
            <a:off x="4063953" y="1622536"/>
            <a:ext cx="3282507" cy="568745"/>
          </a:xfrm>
          <a:prstGeom prst="rect">
            <a:avLst/>
          </a:prstGeom>
          <a:solidFill>
            <a:srgbClr val="99CCFF"/>
          </a:solidFill>
          <a:ln w="38100">
            <a:solidFill>
              <a:srgbClr val="9966FF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hr-HR" b="1" dirty="0" err="1"/>
              <a:t>Ringxiety</a:t>
            </a:r>
            <a:r>
              <a:rPr lang="hr-HR" b="1" dirty="0"/>
              <a:t>?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64932BAC-A268-471F-AF4B-46B14FF01BB2}"/>
              </a:ext>
            </a:extLst>
          </p:cNvPr>
          <p:cNvSpPr txBox="1"/>
          <p:nvPr/>
        </p:nvSpPr>
        <p:spPr>
          <a:xfrm>
            <a:off x="7883734" y="837990"/>
            <a:ext cx="3282507" cy="568745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66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hr-HR" b="1" dirty="0" err="1"/>
              <a:t>Phubbing</a:t>
            </a:r>
            <a:r>
              <a:rPr lang="hr-HR" b="1" dirty="0"/>
              <a:t>?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15474DDF-9606-4872-BF9C-9BAEB846F033}"/>
              </a:ext>
            </a:extLst>
          </p:cNvPr>
          <p:cNvSpPr txBox="1"/>
          <p:nvPr/>
        </p:nvSpPr>
        <p:spPr>
          <a:xfrm>
            <a:off x="1213739" y="1513057"/>
            <a:ext cx="2154315" cy="1122743"/>
          </a:xfrm>
          <a:prstGeom prst="rect">
            <a:avLst/>
          </a:prstGeom>
          <a:solidFill>
            <a:srgbClr val="FFCCCC"/>
          </a:solidFill>
          <a:ln w="38100">
            <a:solidFill>
              <a:srgbClr val="FFC000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hr-HR" dirty="0"/>
              <a:t>no </a:t>
            </a:r>
            <a:r>
              <a:rPr lang="hr-HR" dirty="0" err="1"/>
              <a:t>mobile</a:t>
            </a:r>
            <a:r>
              <a:rPr lang="hr-HR" dirty="0"/>
              <a:t> </a:t>
            </a:r>
            <a:r>
              <a:rPr lang="hr-HR" dirty="0" err="1"/>
              <a:t>phone</a:t>
            </a:r>
            <a:r>
              <a:rPr lang="hr-HR" dirty="0"/>
              <a:t> </a:t>
            </a:r>
            <a:r>
              <a:rPr lang="hr-HR" dirty="0" err="1"/>
              <a:t>phobia</a:t>
            </a:r>
            <a:endParaRPr lang="hr-HR" b="1" dirty="0"/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5A213042-3EEC-4643-84B8-B4AC984FC66B}"/>
              </a:ext>
            </a:extLst>
          </p:cNvPr>
          <p:cNvSpPr txBox="1"/>
          <p:nvPr/>
        </p:nvSpPr>
        <p:spPr>
          <a:xfrm>
            <a:off x="8237258" y="1691108"/>
            <a:ext cx="2790770" cy="2230739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66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phone + snubbing= snubbing/ignoring someone because of the phone.</a:t>
            </a:r>
            <a:endParaRPr lang="hr-HR" b="1" dirty="0"/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9E3BE9C9-E235-4BF5-8F48-0CABE9494113}"/>
              </a:ext>
            </a:extLst>
          </p:cNvPr>
          <p:cNvSpPr txBox="1"/>
          <p:nvPr/>
        </p:nvSpPr>
        <p:spPr>
          <a:xfrm>
            <a:off x="4628048" y="2429562"/>
            <a:ext cx="2154315" cy="568745"/>
          </a:xfrm>
          <a:prstGeom prst="rect">
            <a:avLst/>
          </a:prstGeom>
          <a:solidFill>
            <a:srgbClr val="99CCFF"/>
          </a:solidFill>
          <a:ln w="38100">
            <a:solidFill>
              <a:srgbClr val="9966FF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hr-HR" dirty="0"/>
              <a:t>ring + </a:t>
            </a:r>
            <a:r>
              <a:rPr lang="hr-HR" dirty="0" err="1"/>
              <a:t>anxiety</a:t>
            </a:r>
            <a:endParaRPr lang="hr-HR" b="1" dirty="0"/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EEC857E5-F60B-40C6-B920-7E0CD3A26E85}"/>
              </a:ext>
            </a:extLst>
          </p:cNvPr>
          <p:cNvSpPr txBox="1"/>
          <p:nvPr/>
        </p:nvSpPr>
        <p:spPr>
          <a:xfrm>
            <a:off x="624146" y="3654657"/>
            <a:ext cx="3494483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H</a:t>
            </a:r>
            <a:r>
              <a:rPr lang="en-US" sz="1600" b="1" dirty="0" err="1">
                <a:solidFill>
                  <a:srgbClr val="0070C0"/>
                </a:solidFill>
              </a:rPr>
              <a:t>ave</a:t>
            </a:r>
            <a:r>
              <a:rPr lang="en-US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you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en-US" sz="1600" b="1" dirty="0">
                <a:solidFill>
                  <a:srgbClr val="0070C0"/>
                </a:solidFill>
              </a:rPr>
              <a:t>experienced some of them</a:t>
            </a:r>
            <a:r>
              <a:rPr lang="hr-HR" sz="1600" b="1" dirty="0">
                <a:solidFill>
                  <a:srgbClr val="0070C0"/>
                </a:solidFill>
              </a:rPr>
              <a:t>?</a:t>
            </a:r>
          </a:p>
          <a:p>
            <a:r>
              <a:rPr lang="hr-HR" sz="1600" dirty="0">
                <a:solidFill>
                  <a:srgbClr val="0070C0"/>
                </a:solidFill>
              </a:rPr>
              <a:t>Jeste li iskusili neku od ovih fobija?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849E8605-21A9-4200-9FF9-896BEFDC3D95}"/>
              </a:ext>
            </a:extLst>
          </p:cNvPr>
          <p:cNvSpPr txBox="1"/>
          <p:nvPr/>
        </p:nvSpPr>
        <p:spPr>
          <a:xfrm>
            <a:off x="1852474" y="5586113"/>
            <a:ext cx="8658688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B</a:t>
            </a:r>
            <a:r>
              <a:rPr lang="en-US" sz="1600" b="1" dirty="0">
                <a:solidFill>
                  <a:srgbClr val="0070C0"/>
                </a:solidFill>
              </a:rPr>
              <a:t>e creative and coin a/some new word(s)/expression(s) related to mobile phones/social media.</a:t>
            </a:r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Budite kreativni i osmislite neku novu riječ(i) / izraz(e) povezane s mobitelima / društvenim mrežama. 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1279877C-3BEF-4700-A01E-BCAB590F8CC6}"/>
              </a:ext>
            </a:extLst>
          </p:cNvPr>
          <p:cNvSpPr txBox="1"/>
          <p:nvPr/>
        </p:nvSpPr>
        <p:spPr>
          <a:xfrm>
            <a:off x="2641900" y="4567745"/>
            <a:ext cx="4140463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Do </a:t>
            </a:r>
            <a:r>
              <a:rPr lang="hr-HR" sz="1600" b="1" dirty="0" err="1">
                <a:solidFill>
                  <a:srgbClr val="0070C0"/>
                </a:solidFill>
              </a:rPr>
              <a:t>you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en-US" sz="1600" b="1" dirty="0">
                <a:solidFill>
                  <a:srgbClr val="0070C0"/>
                </a:solidFill>
              </a:rPr>
              <a:t>know about some similar expressions</a:t>
            </a:r>
            <a:r>
              <a:rPr lang="hr-HR" sz="1600" b="1" dirty="0">
                <a:solidFill>
                  <a:srgbClr val="0070C0"/>
                </a:solidFill>
              </a:rPr>
              <a:t>?</a:t>
            </a:r>
          </a:p>
          <a:p>
            <a:r>
              <a:rPr lang="hr-HR" sz="1600" dirty="0">
                <a:solidFill>
                  <a:srgbClr val="0070C0"/>
                </a:solidFill>
              </a:rPr>
              <a:t>Znate li neke slične nazive?</a:t>
            </a:r>
          </a:p>
        </p:txBody>
      </p:sp>
    </p:spTree>
    <p:extLst>
      <p:ext uri="{BB962C8B-B14F-4D97-AF65-F5344CB8AC3E}">
        <p14:creationId xmlns:p14="http://schemas.microsoft.com/office/powerpoint/2010/main" val="313490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1CC3357-CE6C-4A5F-BE84-26FA10E07E8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04EA09D2-B250-4071-A3A0-1D5C9191FBD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CD20446-357C-4F2A-A429-BA3B5B93A4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FCDFEE65-DF7C-454D-B99B-A7BF7F2D6F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85837" y="14287"/>
            <a:ext cx="10220325" cy="6829425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92FB6501-DF75-4DA0-B7B9-7D961EBD3F4D}"/>
              </a:ext>
            </a:extLst>
          </p:cNvPr>
          <p:cNvSpPr txBox="1"/>
          <p:nvPr/>
        </p:nvSpPr>
        <p:spPr>
          <a:xfrm>
            <a:off x="227305" y="988235"/>
            <a:ext cx="4389214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C</a:t>
            </a:r>
            <a:r>
              <a:rPr lang="en-US" sz="1600" b="1" dirty="0" err="1">
                <a:solidFill>
                  <a:srgbClr val="0070C0"/>
                </a:solidFill>
              </a:rPr>
              <a:t>ome</a:t>
            </a:r>
            <a:r>
              <a:rPr lang="en-US" sz="1600" b="1" dirty="0">
                <a:solidFill>
                  <a:srgbClr val="0070C0"/>
                </a:solidFill>
              </a:rPr>
              <a:t> up with the pros and cons of social media. </a:t>
            </a:r>
            <a:endParaRPr lang="hr-HR" sz="1600" b="1" dirty="0">
              <a:solidFill>
                <a:srgbClr val="0070C0"/>
              </a:solidFill>
            </a:endParaRP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Napravite popis „za” i „protiv” društvenih mreža. 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2C81B794-DE0C-4F6F-A274-8A30B2D9D6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7394" y="1954213"/>
            <a:ext cx="5895975" cy="7239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DC68E583-66CA-491F-A6E1-7A2D14696C1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41021" y="199875"/>
            <a:ext cx="8115300" cy="67627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D612AE05-7E9A-4D6E-B450-6F3EA779E5C9}"/>
              </a:ext>
            </a:extLst>
          </p:cNvPr>
          <p:cNvSpPr txBox="1"/>
          <p:nvPr/>
        </p:nvSpPr>
        <p:spPr>
          <a:xfrm>
            <a:off x="8931619" y="1033221"/>
            <a:ext cx="3033075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116.    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116.</a:t>
            </a:r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094F5B44-1309-4FAF-A7A7-6B193C8D872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8209" r="42869" b="10438"/>
          <a:stretch/>
        </p:blipFill>
        <p:spPr>
          <a:xfrm>
            <a:off x="2786155" y="5209098"/>
            <a:ext cx="5185993" cy="144902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EBCD76A8-3FC0-493C-8988-8089A42A5341}"/>
              </a:ext>
            </a:extLst>
          </p:cNvPr>
          <p:cNvSpPr txBox="1"/>
          <p:nvPr/>
        </p:nvSpPr>
        <p:spPr>
          <a:xfrm>
            <a:off x="5925740" y="1703863"/>
            <a:ext cx="5121526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Što mislite o društvenim mrežama? Pročitajte tri viđenja i recite s kojim se najviše slažete. </a:t>
            </a:r>
          </a:p>
        </p:txBody>
      </p:sp>
      <p:pic>
        <p:nvPicPr>
          <p:cNvPr id="13" name="Slika 12">
            <a:extLst>
              <a:ext uri="{FF2B5EF4-FFF2-40B4-BE49-F238E27FC236}">
                <a16:creationId xmlns:a16="http://schemas.microsoft.com/office/drawing/2014/main" id="{675075D3-486B-4189-AF3C-F8340A63272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99061" y="4285975"/>
            <a:ext cx="3033075" cy="2374733"/>
          </a:xfrm>
          <a:prstGeom prst="rect">
            <a:avLst/>
          </a:prstGeom>
        </p:spPr>
      </p:pic>
      <p:pic>
        <p:nvPicPr>
          <p:cNvPr id="14" name="Slika 13">
            <a:extLst>
              <a:ext uri="{FF2B5EF4-FFF2-40B4-BE49-F238E27FC236}">
                <a16:creationId xmlns:a16="http://schemas.microsoft.com/office/drawing/2014/main" id="{5FFBF478-D68F-48B9-909C-CAC8AD20F07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8519" y="2872043"/>
            <a:ext cx="8924925" cy="21431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21104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1CC3357-CE6C-4A5F-BE84-26FA10E07E8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04EA09D2-B250-4071-A3A0-1D5C9191FBD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CD20446-357C-4F2A-A429-BA3B5B93A4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585F6B14-43BA-4CAC-8358-9FF39AB900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85043" y="0"/>
            <a:ext cx="10220325" cy="6829425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E0E8296D-0483-443B-9962-59B765DFBB3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52036"/>
          <a:stretch/>
        </p:blipFill>
        <p:spPr>
          <a:xfrm>
            <a:off x="3086736" y="354013"/>
            <a:ext cx="4321853" cy="13525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8A450C2F-4266-44F6-AE00-75A181CE9FA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88699" y="2126503"/>
            <a:ext cx="9296835" cy="295107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34AF7C29-0B99-4BFE-94E5-C6D6F2C0CD7E}"/>
              </a:ext>
            </a:extLst>
          </p:cNvPr>
          <p:cNvSpPr txBox="1"/>
          <p:nvPr/>
        </p:nvSpPr>
        <p:spPr>
          <a:xfrm>
            <a:off x="306464" y="2568046"/>
            <a:ext cx="2427858" cy="1815882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U tekstu pronađite koristi i rizike društvenih mreža. Napišite ih u tablicu. Pogledajte još neke koristi i rizike. </a:t>
            </a:r>
            <a:r>
              <a:rPr lang="hr-HR" sz="1600">
                <a:solidFill>
                  <a:srgbClr val="0070C0"/>
                </a:solidFill>
              </a:rPr>
              <a:t>Njih </a:t>
            </a:r>
            <a:r>
              <a:rPr lang="hr-HR" sz="1600" dirty="0">
                <a:solidFill>
                  <a:srgbClr val="0070C0"/>
                </a:solidFill>
              </a:rPr>
              <a:t>također razvrstajte i prepišite u tablicu.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612C3E28-2FF0-49AF-A24B-09E8298BD0D7}"/>
              </a:ext>
            </a:extLst>
          </p:cNvPr>
          <p:cNvSpPr txBox="1"/>
          <p:nvPr/>
        </p:nvSpPr>
        <p:spPr>
          <a:xfrm>
            <a:off x="7368466" y="4186238"/>
            <a:ext cx="21483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screen </a:t>
            </a:r>
            <a:r>
              <a:rPr lang="hr-HR" sz="1600" dirty="0" err="1">
                <a:solidFill>
                  <a:srgbClr val="FF33CC"/>
                </a:solidFill>
              </a:rPr>
              <a:t>addiction</a:t>
            </a:r>
            <a:endParaRPr lang="hr-HR" sz="1600" dirty="0">
              <a:solidFill>
                <a:srgbClr val="FF33CC"/>
              </a:solidFill>
            </a:endParaRPr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4DC13BD1-2F77-49A1-909B-F17C79578CF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7586" y="146507"/>
            <a:ext cx="2347112" cy="1837661"/>
          </a:xfrm>
          <a:prstGeom prst="rect">
            <a:avLst/>
          </a:prstGeom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033EEC98-0183-46E5-BDE5-C416D1B90239}"/>
              </a:ext>
            </a:extLst>
          </p:cNvPr>
          <p:cNvSpPr txBox="1"/>
          <p:nvPr/>
        </p:nvSpPr>
        <p:spPr>
          <a:xfrm>
            <a:off x="3041580" y="4147265"/>
            <a:ext cx="21483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raising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money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7C91D7DE-9FE4-41A0-9D0A-71E9B3896B55}"/>
              </a:ext>
            </a:extLst>
          </p:cNvPr>
          <p:cNvSpPr txBox="1"/>
          <p:nvPr/>
        </p:nvSpPr>
        <p:spPr>
          <a:xfrm>
            <a:off x="4530592" y="4112841"/>
            <a:ext cx="21483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be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creative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F3AEA8F4-F5E4-4A5F-B449-506911F58BA6}"/>
              </a:ext>
            </a:extLst>
          </p:cNvPr>
          <p:cNvSpPr txBox="1"/>
          <p:nvPr/>
        </p:nvSpPr>
        <p:spPr>
          <a:xfrm>
            <a:off x="9012523" y="4141925"/>
            <a:ext cx="21483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cyberbullying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78664CD5-B235-44BD-8301-7E9184E1724A}"/>
              </a:ext>
            </a:extLst>
          </p:cNvPr>
          <p:cNvSpPr txBox="1"/>
          <p:nvPr/>
        </p:nvSpPr>
        <p:spPr>
          <a:xfrm>
            <a:off x="5800953" y="4109036"/>
            <a:ext cx="14161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feel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less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lonely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02B5DFB1-655C-4FEF-A255-D7A0A49F2097}"/>
              </a:ext>
            </a:extLst>
          </p:cNvPr>
          <p:cNvSpPr txBox="1"/>
          <p:nvPr/>
        </p:nvSpPr>
        <p:spPr>
          <a:xfrm>
            <a:off x="2924588" y="4543470"/>
            <a:ext cx="21483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promote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social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good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647F4E4E-4E07-4B55-A257-6ADF88B55774}"/>
              </a:ext>
            </a:extLst>
          </p:cNvPr>
          <p:cNvSpPr txBox="1"/>
          <p:nvPr/>
        </p:nvSpPr>
        <p:spPr>
          <a:xfrm>
            <a:off x="7237117" y="4576297"/>
            <a:ext cx="21483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lack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of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exercise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4851DE1C-7AEA-4C5F-A2E9-C93ADEF8D783}"/>
              </a:ext>
            </a:extLst>
          </p:cNvPr>
          <p:cNvSpPr txBox="1"/>
          <p:nvPr/>
        </p:nvSpPr>
        <p:spPr>
          <a:xfrm>
            <a:off x="4930945" y="4516714"/>
            <a:ext cx="21483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collaborative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learning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D8574B0B-06DC-4933-AEFA-BA925D659A3E}"/>
              </a:ext>
            </a:extLst>
          </p:cNvPr>
          <p:cNvSpPr txBox="1"/>
          <p:nvPr/>
        </p:nvSpPr>
        <p:spPr>
          <a:xfrm>
            <a:off x="2932457" y="4898653"/>
            <a:ext cx="2148396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digital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literacy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skills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9D060004-16DC-452A-815A-F59C9296C7B9}"/>
              </a:ext>
            </a:extLst>
          </p:cNvPr>
          <p:cNvSpPr txBox="1"/>
          <p:nvPr/>
        </p:nvSpPr>
        <p:spPr>
          <a:xfrm>
            <a:off x="10409340" y="4131039"/>
            <a:ext cx="1391570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peer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preasure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3D08D8CF-69C9-414A-9291-FCBFFB50BA02}"/>
              </a:ext>
            </a:extLst>
          </p:cNvPr>
          <p:cNvSpPr txBox="1"/>
          <p:nvPr/>
        </p:nvSpPr>
        <p:spPr>
          <a:xfrm>
            <a:off x="8807503" y="4538674"/>
            <a:ext cx="2148396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oversharing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FEAD09E8-4675-4E51-AA66-86602842141A}"/>
              </a:ext>
            </a:extLst>
          </p:cNvPr>
          <p:cNvSpPr txBox="1"/>
          <p:nvPr/>
        </p:nvSpPr>
        <p:spPr>
          <a:xfrm>
            <a:off x="7368466" y="4970751"/>
            <a:ext cx="2148396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inappropriate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content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793BEE00-174E-4266-8FB8-F0F9B86D757A}"/>
              </a:ext>
            </a:extLst>
          </p:cNvPr>
          <p:cNvSpPr txBox="1"/>
          <p:nvPr/>
        </p:nvSpPr>
        <p:spPr>
          <a:xfrm>
            <a:off x="9663410" y="4970751"/>
            <a:ext cx="2148396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poor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self-esteem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4C1FB356-58B7-4A1A-981E-24C2B188A99D}"/>
              </a:ext>
            </a:extLst>
          </p:cNvPr>
          <p:cNvSpPr txBox="1"/>
          <p:nvPr/>
        </p:nvSpPr>
        <p:spPr>
          <a:xfrm>
            <a:off x="7398059" y="5365205"/>
            <a:ext cx="2148396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lack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of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sleep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and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focus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E66781D4-0FDB-4466-AF47-ECD2A9C8F4DE}"/>
              </a:ext>
            </a:extLst>
          </p:cNvPr>
          <p:cNvSpPr txBox="1"/>
          <p:nvPr/>
        </p:nvSpPr>
        <p:spPr>
          <a:xfrm>
            <a:off x="2932457" y="5299882"/>
            <a:ext cx="2589454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get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in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touch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with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the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world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499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1CC3357-CE6C-4A5F-BE84-26FA10E07E8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04EA09D2-B250-4071-A3A0-1D5C9191FBD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CD20446-357C-4F2A-A429-BA3B5B93A4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71E0470C-E67B-426B-B1F1-E55CE4301C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838" y="577696"/>
            <a:ext cx="8305800" cy="31813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30020AE3-63C4-4317-89C6-33816E8FB495}"/>
              </a:ext>
            </a:extLst>
          </p:cNvPr>
          <p:cNvSpPr txBox="1"/>
          <p:nvPr/>
        </p:nvSpPr>
        <p:spPr>
          <a:xfrm>
            <a:off x="6643206" y="265254"/>
            <a:ext cx="3850200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Povežite riječi i izraze s njihovim značenjem.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881C755F-F1A0-49FE-922C-9C8B9BC59C16}"/>
              </a:ext>
            </a:extLst>
          </p:cNvPr>
          <p:cNvSpPr txBox="1"/>
          <p:nvPr/>
        </p:nvSpPr>
        <p:spPr>
          <a:xfrm>
            <a:off x="3861786" y="909416"/>
            <a:ext cx="3817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7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754EF97E-6C15-4F10-8800-D7197A3C21D4}"/>
              </a:ext>
            </a:extLst>
          </p:cNvPr>
          <p:cNvSpPr txBox="1"/>
          <p:nvPr/>
        </p:nvSpPr>
        <p:spPr>
          <a:xfrm>
            <a:off x="3861786" y="1261646"/>
            <a:ext cx="3817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4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5D62C456-578F-4AEE-9F20-50208829F485}"/>
              </a:ext>
            </a:extLst>
          </p:cNvPr>
          <p:cNvSpPr txBox="1"/>
          <p:nvPr/>
        </p:nvSpPr>
        <p:spPr>
          <a:xfrm>
            <a:off x="3861786" y="1600200"/>
            <a:ext cx="3817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19F82A93-105C-4398-B672-BFA1232EFAAA}"/>
              </a:ext>
            </a:extLst>
          </p:cNvPr>
          <p:cNvSpPr txBox="1"/>
          <p:nvPr/>
        </p:nvSpPr>
        <p:spPr>
          <a:xfrm>
            <a:off x="3861786" y="1938754"/>
            <a:ext cx="3817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5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24735CB5-1C63-4659-B219-C34F15BD59D4}"/>
              </a:ext>
            </a:extLst>
          </p:cNvPr>
          <p:cNvSpPr txBox="1"/>
          <p:nvPr/>
        </p:nvSpPr>
        <p:spPr>
          <a:xfrm>
            <a:off x="3861786" y="2251196"/>
            <a:ext cx="3817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6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70EB0CD7-782E-40D5-BD22-FCB409E20522}"/>
              </a:ext>
            </a:extLst>
          </p:cNvPr>
          <p:cNvSpPr txBox="1"/>
          <p:nvPr/>
        </p:nvSpPr>
        <p:spPr>
          <a:xfrm>
            <a:off x="3861786" y="2589750"/>
            <a:ext cx="3817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2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DE8E33A0-2F61-4F1F-8B69-823A5424579E}"/>
              </a:ext>
            </a:extLst>
          </p:cNvPr>
          <p:cNvSpPr txBox="1"/>
          <p:nvPr/>
        </p:nvSpPr>
        <p:spPr>
          <a:xfrm>
            <a:off x="3861786" y="2891840"/>
            <a:ext cx="3817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8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60A5D5F2-DE3E-42C0-B88F-1AEAD55483D6}"/>
              </a:ext>
            </a:extLst>
          </p:cNvPr>
          <p:cNvSpPr txBox="1"/>
          <p:nvPr/>
        </p:nvSpPr>
        <p:spPr>
          <a:xfrm>
            <a:off x="3861786" y="3227322"/>
            <a:ext cx="3817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3</a:t>
            </a:r>
          </a:p>
        </p:txBody>
      </p:sp>
      <p:pic>
        <p:nvPicPr>
          <p:cNvPr id="15" name="Slika 14">
            <a:extLst>
              <a:ext uri="{FF2B5EF4-FFF2-40B4-BE49-F238E27FC236}">
                <a16:creationId xmlns:a16="http://schemas.microsoft.com/office/drawing/2014/main" id="{CBB664BE-F80F-467C-B2E9-6CC6B95FDEF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2159"/>
          <a:stretch/>
        </p:blipFill>
        <p:spPr>
          <a:xfrm>
            <a:off x="7706079" y="2891840"/>
            <a:ext cx="4247442" cy="375172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Slika 15">
            <a:extLst>
              <a:ext uri="{FF2B5EF4-FFF2-40B4-BE49-F238E27FC236}">
                <a16:creationId xmlns:a16="http://schemas.microsoft.com/office/drawing/2014/main" id="{9E33CDD7-21F4-4C20-BB21-C87ABD663AB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4187" r="3953"/>
          <a:stretch/>
        </p:blipFill>
        <p:spPr>
          <a:xfrm>
            <a:off x="4865840" y="3680741"/>
            <a:ext cx="2693752" cy="3135090"/>
          </a:xfrm>
          <a:prstGeom prst="rect">
            <a:avLst/>
          </a:prstGeom>
        </p:spPr>
      </p:pic>
      <p:sp>
        <p:nvSpPr>
          <p:cNvPr id="17" name="TekstniOkvir 16">
            <a:extLst>
              <a:ext uri="{FF2B5EF4-FFF2-40B4-BE49-F238E27FC236}">
                <a16:creationId xmlns:a16="http://schemas.microsoft.com/office/drawing/2014/main" id="{7E5934B7-2B0E-43E9-AF7B-E320441D77A6}"/>
              </a:ext>
            </a:extLst>
          </p:cNvPr>
          <p:cNvSpPr txBox="1"/>
          <p:nvPr/>
        </p:nvSpPr>
        <p:spPr>
          <a:xfrm>
            <a:off x="9533421" y="1835697"/>
            <a:ext cx="2454926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U parovima postavljajte pitanja i odgovarajte na njih. </a:t>
            </a:r>
          </a:p>
        </p:txBody>
      </p:sp>
      <p:pic>
        <p:nvPicPr>
          <p:cNvPr id="18" name="Slika 17">
            <a:extLst>
              <a:ext uri="{FF2B5EF4-FFF2-40B4-BE49-F238E27FC236}">
                <a16:creationId xmlns:a16="http://schemas.microsoft.com/office/drawing/2014/main" id="{D65C4263-690A-41F8-BABC-419B2D0078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37748" y="5047687"/>
            <a:ext cx="3648075" cy="4762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TekstniOkvir 18">
            <a:extLst>
              <a:ext uri="{FF2B5EF4-FFF2-40B4-BE49-F238E27FC236}">
                <a16:creationId xmlns:a16="http://schemas.microsoft.com/office/drawing/2014/main" id="{E6E7B47C-800F-4C05-BA5C-32CA04B22DCA}"/>
              </a:ext>
            </a:extLst>
          </p:cNvPr>
          <p:cNvSpPr txBox="1"/>
          <p:nvPr/>
        </p:nvSpPr>
        <p:spPr>
          <a:xfrm>
            <a:off x="2285750" y="5662053"/>
            <a:ext cx="2916565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Izvijesti o odgovorima svog para. </a:t>
            </a:r>
          </a:p>
        </p:txBody>
      </p:sp>
    </p:spTree>
    <p:extLst>
      <p:ext uri="{BB962C8B-B14F-4D97-AF65-F5344CB8AC3E}">
        <p14:creationId xmlns:p14="http://schemas.microsoft.com/office/powerpoint/2010/main" val="23385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7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1CC3357-CE6C-4A5F-BE84-26FA10E07E8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04EA09D2-B250-4071-A3A0-1D5C9191FBD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CD20446-357C-4F2A-A429-BA3B5B93A4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03A434B1-1A02-4FB2-BC5E-BC5977B47D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41866" y="0"/>
            <a:ext cx="10221349" cy="6858000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B14277C0-CF91-474A-A492-11D5F2CA9E7E}"/>
              </a:ext>
            </a:extLst>
          </p:cNvPr>
          <p:cNvSpPr txBox="1"/>
          <p:nvPr/>
        </p:nvSpPr>
        <p:spPr>
          <a:xfrm>
            <a:off x="287969" y="169997"/>
            <a:ext cx="3760749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133.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133. 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EE1D0F9C-BC80-44B9-8608-23F324BD2D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08801" y="1481137"/>
            <a:ext cx="7686675" cy="38957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AFDD6378-2C5B-4A8E-AF58-C54149C79548}"/>
              </a:ext>
            </a:extLst>
          </p:cNvPr>
          <p:cNvSpPr txBox="1"/>
          <p:nvPr/>
        </p:nvSpPr>
        <p:spPr>
          <a:xfrm>
            <a:off x="7079692" y="1600200"/>
            <a:ext cx="4745364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Dopunite rečenice o društvenim mrežama i računalima. </a:t>
            </a:r>
          </a:p>
        </p:txBody>
      </p:sp>
      <p:pic>
        <p:nvPicPr>
          <p:cNvPr id="10" name="Slika 9">
            <a:hlinkClick r:id="rId7"/>
            <a:extLst>
              <a:ext uri="{FF2B5EF4-FFF2-40B4-BE49-F238E27FC236}">
                <a16:creationId xmlns:a16="http://schemas.microsoft.com/office/drawing/2014/main" id="{4D70A6CE-A924-42F0-AAAC-C3EFF565059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98507" y="5665831"/>
            <a:ext cx="3115832" cy="872433"/>
          </a:xfrm>
          <a:prstGeom prst="rect">
            <a:avLst/>
          </a:prstGeom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4D16F8A6-24EB-4E8D-A3A1-2EB7AF6B051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551257" y="4649875"/>
            <a:ext cx="1963082" cy="920576"/>
          </a:xfrm>
          <a:prstGeom prst="rect">
            <a:avLst/>
          </a:prstGeom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DE60C922-9967-43E2-9EDB-BA62BD6F4455}"/>
              </a:ext>
            </a:extLst>
          </p:cNvPr>
          <p:cNvSpPr txBox="1"/>
          <p:nvPr/>
        </p:nvSpPr>
        <p:spPr>
          <a:xfrm>
            <a:off x="4864963" y="1977609"/>
            <a:ext cx="816746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online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01BB7CD1-E3C1-4ABC-BDCB-A2FBB2473372}"/>
              </a:ext>
            </a:extLst>
          </p:cNvPr>
          <p:cNvSpPr txBox="1"/>
          <p:nvPr/>
        </p:nvSpPr>
        <p:spPr>
          <a:xfrm>
            <a:off x="4838330" y="2290507"/>
            <a:ext cx="1012054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texting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71FAE78A-C032-4B00-88AD-EC939DC21895}"/>
              </a:ext>
            </a:extLst>
          </p:cNvPr>
          <p:cNvSpPr txBox="1"/>
          <p:nvPr/>
        </p:nvSpPr>
        <p:spPr>
          <a:xfrm>
            <a:off x="1830280" y="2707058"/>
            <a:ext cx="2218438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Downloading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CE0D9B99-3145-4587-9544-F1BD59BCE22F}"/>
              </a:ext>
            </a:extLst>
          </p:cNvPr>
          <p:cNvSpPr txBox="1"/>
          <p:nvPr/>
        </p:nvSpPr>
        <p:spPr>
          <a:xfrm>
            <a:off x="2433961" y="3327735"/>
            <a:ext cx="1800688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addiction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09A6A192-F2B5-4E58-AC3C-3BBA715933FE}"/>
              </a:ext>
            </a:extLst>
          </p:cNvPr>
          <p:cNvSpPr txBox="1"/>
          <p:nvPr/>
        </p:nvSpPr>
        <p:spPr>
          <a:xfrm>
            <a:off x="4714043" y="3980779"/>
            <a:ext cx="2006353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jeopardize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8E7B8CB3-9C1F-44CA-A0A5-0FC1D63FE341}"/>
              </a:ext>
            </a:extLst>
          </p:cNvPr>
          <p:cNvSpPr txBox="1"/>
          <p:nvPr/>
        </p:nvSpPr>
        <p:spPr>
          <a:xfrm>
            <a:off x="5166146" y="4552071"/>
            <a:ext cx="1731804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supervise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282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440EB9F40B2B46A1367B1A415FBD08" ma:contentTypeVersion="14" ma:contentTypeDescription="Create a new document." ma:contentTypeScope="" ma:versionID="8026e9ec43851b1d53d1d14a1a9f728f">
  <xsd:schema xmlns:xsd="http://www.w3.org/2001/XMLSchema" xmlns:xs="http://www.w3.org/2001/XMLSchema" xmlns:p="http://schemas.microsoft.com/office/2006/metadata/properties" xmlns:ns3="bc5181c4-fcd9-45fa-ba56-972b2cdced3c" xmlns:ns4="26f38477-cd9e-4a74-ae07-d74695e5afee" targetNamespace="http://schemas.microsoft.com/office/2006/metadata/properties" ma:root="true" ma:fieldsID="4bebe677f9e2fa051e10a1bf7d4a71ff" ns3:_="" ns4:_="">
    <xsd:import namespace="bc5181c4-fcd9-45fa-ba56-972b2cdced3c"/>
    <xsd:import namespace="26f38477-cd9e-4a74-ae07-d74695e5afe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5181c4-fcd9-45fa-ba56-972b2cdced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f38477-cd9e-4a74-ae07-d74695e5afe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7A13825-6DDE-4267-A720-B91E886C39A6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bc5181c4-fcd9-45fa-ba56-972b2cdced3c"/>
    <ds:schemaRef ds:uri="http://schemas.microsoft.com/office/2006/documentManagement/types"/>
    <ds:schemaRef ds:uri="http://schemas.microsoft.com/office/infopath/2007/PartnerControls"/>
    <ds:schemaRef ds:uri="26f38477-cd9e-4a74-ae07-d74695e5afee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B67B1E8-BFD6-4B70-9A29-AE494306339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16C4641-6977-4286-AE76-1FCE226C7B0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5181c4-fcd9-45fa-ba56-972b2cdced3c"/>
    <ds:schemaRef ds:uri="26f38477-cd9e-4a74-ae07-d74695e5afe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376</TotalTime>
  <Words>293</Words>
  <Application>Microsoft Office PowerPoint</Application>
  <PresentationFormat>Široki zaslon</PresentationFormat>
  <Paragraphs>59</Paragraphs>
  <Slides>6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IVA Palčić Strčić</cp:lastModifiedBy>
  <cp:revision>7</cp:revision>
  <dcterms:created xsi:type="dcterms:W3CDTF">2022-03-13T18:56:03Z</dcterms:created>
  <dcterms:modified xsi:type="dcterms:W3CDTF">2022-03-14T16:50:46Z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0x0101001C440EB9F40B2B46A1367B1A415FBD08</vt:lpwstr>
  </property>
</Properties>
</file>